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210"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037611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01 маусымның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2</a:t>
            </a:r>
            <a:r>
              <a:rPr lang="en-US" altLang="ru-RU" sz="1200" b="1" dirty="0">
                <a:latin typeface="Times New Roman" panose="02020603050405020304" pitchFamily="18" charset="0"/>
                <a:cs typeface="Times New Roman" pitchFamily="18" charset="0"/>
              </a:rPr>
              <a:t> </a:t>
            </a:r>
            <a:r>
              <a:rPr lang="ru-RU" altLang="ru-RU" sz="1200" b="1" dirty="0">
                <a:latin typeface="Times New Roman" panose="02020603050405020304" pitchFamily="18" charset="0"/>
                <a:cs typeface="Times New Roman" pitchFamily="18" charset="0"/>
              </a:rPr>
              <a:t>маусымның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жаңбыр жауады, найзағай күтіледі</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Солтүстік-шы</a:t>
            </a:r>
            <a:r>
              <a:rPr lang="kk-KZ" sz="1200" dirty="0">
                <a:solidFill>
                  <a:prstClr val="black"/>
                </a:solidFill>
                <a:latin typeface="Times New Roman" panose="02020603050405020304" pitchFamily="18" charset="0"/>
                <a:cs typeface="Times New Roman" pitchFamily="18" charset="0"/>
              </a:rPr>
              <a:t>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соғатын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солтүстік-батысқа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ауысады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7-12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14-16,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24-26 градус </a:t>
            </a:r>
            <a:r>
              <a:rPr lang="ru-RU" sz="1200" dirty="0" err="1">
                <a:solidFill>
                  <a:prstClr val="black"/>
                </a:solidFill>
                <a:latin typeface="Times New Roman" panose="02020603050405020304" pitchFamily="18" charset="0"/>
                <a:cs typeface="Times New Roman" pitchFamily="18" charset="0"/>
              </a:rPr>
              <a:t>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ru-RU" sz="1200" dirty="0">
                <a:solidFill>
                  <a:prstClr val="black"/>
                </a:solidFill>
                <a:latin typeface="Times New Roman" panose="02020603050405020304" pitchFamily="18" charset="0"/>
                <a:cs typeface="Times New Roman" pitchFamily="18" charset="0"/>
              </a:rPr>
              <a:t>.</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2</a:t>
            </a:r>
            <a:r>
              <a:rPr lang="ru-RU" altLang="ru-RU" sz="1200" b="1" dirty="0">
                <a:latin typeface="Times New Roman" panose="02020603050405020304" pitchFamily="18" charset="0"/>
                <a:cs typeface="Times New Roman" pitchFamily="18" charset="0"/>
              </a:rPr>
              <a:t> маусымның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3</a:t>
            </a:r>
            <a:r>
              <a:rPr lang="ru-RU" altLang="ru-RU" sz="1200" b="1" dirty="0">
                <a:latin typeface="Times New Roman" panose="02020603050405020304" pitchFamily="18" charset="0"/>
                <a:cs typeface="Times New Roman" pitchFamily="18" charset="0"/>
              </a:rPr>
              <a:t> маусымның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2-7 м/с. Ауа температурасы 17-19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14666495"/>
              </p:ext>
            </p:extLst>
          </p:nvPr>
        </p:nvGraphicFramePr>
        <p:xfrm>
          <a:off x="5052411" y="4581128"/>
          <a:ext cx="4572000" cy="195086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7606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935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22297</TotalTime>
  <Words>582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4254</cp:revision>
  <cp:lastPrinted>2021-07-01T07:38:07Z</cp:lastPrinted>
  <dcterms:created xsi:type="dcterms:W3CDTF">2018-03-27T06:03:00Z</dcterms:created>
  <dcterms:modified xsi:type="dcterms:W3CDTF">2026-06-01T06:20:22Z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